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32962-95F0-465A-94DB-F81B7D3AC937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0893C-73F7-4383-A40F-6440C269B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149891" cy="70059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65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Lewis and Clark</a:t>
            </a:r>
            <a:br>
              <a:rPr lang="en-US" dirty="0" smtClean="0"/>
            </a:br>
            <a:r>
              <a:rPr lang="en-US" dirty="0" smtClean="0"/>
              <a:t>And Me</a:t>
            </a:r>
            <a:br>
              <a:rPr lang="en-US" dirty="0" smtClean="0"/>
            </a:br>
            <a:r>
              <a:rPr lang="en-US" sz="3100" dirty="0" smtClean="0"/>
              <a:t>A Dog’s Tale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/>
          <a:lstStyle/>
          <a:p>
            <a:r>
              <a:rPr lang="en-US" dirty="0" smtClean="0"/>
              <a:t>By Laurie Myers</a:t>
            </a:r>
          </a:p>
          <a:p>
            <a:r>
              <a:rPr lang="en-US" dirty="0" smtClean="0"/>
              <a:t>Text Talk</a:t>
            </a:r>
          </a:p>
          <a:p>
            <a:r>
              <a:rPr lang="en-US" dirty="0" smtClean="0"/>
              <a:t>Bonnie Grimes Elementary</a:t>
            </a:r>
            <a:endParaRPr lang="en-US" dirty="0"/>
          </a:p>
        </p:txBody>
      </p:sp>
      <p:pic>
        <p:nvPicPr>
          <p:cNvPr id="4" name="Picture 3" descr="lewis and cla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242887"/>
            <a:ext cx="1433119" cy="18145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1" y="0"/>
            <a:ext cx="9302291" cy="69677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the fox in this photograph </a:t>
            </a:r>
            <a:r>
              <a:rPr lang="en-US" b="1" i="1" dirty="0" smtClean="0"/>
              <a:t>cunning</a:t>
            </a:r>
            <a:r>
              <a:rPr lang="en-US" dirty="0" smtClean="0"/>
              <a:t>?  Tell why or why not.</a:t>
            </a:r>
            <a:endParaRPr lang="en-US" dirty="0"/>
          </a:p>
        </p:txBody>
      </p:sp>
      <p:pic>
        <p:nvPicPr>
          <p:cNvPr id="4" name="Picture 3" descr="cunn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2286000"/>
            <a:ext cx="3292364" cy="2666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149892" cy="6853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45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Docility- easy to manage</a:t>
            </a:r>
            <a:endParaRPr lang="en-US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1" y="0"/>
            <a:ext cx="91557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Word in Context: “… the dog was of the </a:t>
            </a:r>
            <a:r>
              <a:rPr lang="en-US" sz="3600" dirty="0" err="1" smtClean="0"/>
              <a:t>newfoundland</a:t>
            </a:r>
            <a:r>
              <a:rPr lang="en-US" sz="3600" dirty="0" smtClean="0"/>
              <a:t> breed one that I </a:t>
            </a:r>
            <a:r>
              <a:rPr lang="en-US" sz="3600" dirty="0" err="1" smtClean="0"/>
              <a:t>prised</a:t>
            </a:r>
            <a:r>
              <a:rPr lang="en-US" sz="3600" dirty="0" smtClean="0"/>
              <a:t> much for his </a:t>
            </a:r>
            <a:r>
              <a:rPr lang="en-US" sz="3600" b="1" i="1" dirty="0" smtClean="0"/>
              <a:t>docility</a:t>
            </a:r>
            <a:r>
              <a:rPr lang="en-US" sz="3600" dirty="0" smtClean="0"/>
              <a:t> and qualifications generally for my journey…”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US" dirty="0" smtClean="0"/>
              <a:t>Another example: Labs are known for their </a:t>
            </a:r>
            <a:r>
              <a:rPr lang="en-US" b="1" i="1" dirty="0" smtClean="0"/>
              <a:t>docility</a:t>
            </a:r>
            <a:r>
              <a:rPr lang="en-US" dirty="0" smtClean="0"/>
              <a:t> and sweet nature.</a:t>
            </a:r>
            <a:endParaRPr lang="en-US" dirty="0"/>
          </a:p>
        </p:txBody>
      </p:sp>
      <p:pic>
        <p:nvPicPr>
          <p:cNvPr id="4" name="Picture 3" descr="lab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4648200"/>
            <a:ext cx="3322664" cy="20708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3"/>
            <a:ext cx="9149891" cy="68535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4562"/>
          </a:xfrm>
        </p:spPr>
        <p:txBody>
          <a:bodyPr>
            <a:normAutofit/>
          </a:bodyPr>
          <a:lstStyle/>
          <a:p>
            <a:r>
              <a:rPr lang="en-US" dirty="0" smtClean="0"/>
              <a:t>Vicious- something that is especially cruel, harsh or violent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149891" cy="6853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Word in context:  “I took a deep breath in and started a low growl.  It was not my most </a:t>
            </a:r>
            <a:r>
              <a:rPr lang="en-US" sz="3600" b="1" i="1" dirty="0" smtClean="0"/>
              <a:t>vicious</a:t>
            </a:r>
            <a:r>
              <a:rPr lang="en-US" sz="3600" dirty="0" smtClean="0"/>
              <a:t> growl, just a low, constant rumble to let the calf know he wasn’t welcome.”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US" dirty="0" smtClean="0"/>
              <a:t>Another example:  The </a:t>
            </a:r>
            <a:r>
              <a:rPr lang="en-US" b="1" i="1" dirty="0" smtClean="0"/>
              <a:t>vicious</a:t>
            </a:r>
            <a:r>
              <a:rPr lang="en-US" dirty="0" smtClean="0"/>
              <a:t> tiger warned his prey before an attack.</a:t>
            </a:r>
            <a:endParaRPr lang="en-US" dirty="0"/>
          </a:p>
        </p:txBody>
      </p:sp>
      <p:pic>
        <p:nvPicPr>
          <p:cNvPr id="4" name="Picture 3" descr="tige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4530851"/>
            <a:ext cx="3287025" cy="21747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149892" cy="6853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r>
              <a:rPr lang="en-US" dirty="0" smtClean="0"/>
              <a:t>Cunning- skill used in a sly or tricky way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149892" cy="6853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Word in context:  “A new puppy comes along, all playful and </a:t>
            </a:r>
            <a:r>
              <a:rPr lang="en-US" sz="3200" b="1" i="1" dirty="0" smtClean="0"/>
              <a:t>cunning</a:t>
            </a:r>
            <a:r>
              <a:rPr lang="en-US" sz="3200" dirty="0" smtClean="0"/>
              <a:t>, and then everyone pats and plays with it.  Then the big dogs jump all over themselves trying to get noticed.”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Another example: The sly and </a:t>
            </a:r>
            <a:r>
              <a:rPr lang="en-US" b="1" i="1" dirty="0" smtClean="0"/>
              <a:t>cunning</a:t>
            </a:r>
            <a:r>
              <a:rPr lang="en-US" dirty="0" smtClean="0"/>
              <a:t> fox told the Gingerbread Man to jump on his back for a ride across the river.</a:t>
            </a:r>
            <a:endParaRPr lang="en-US" dirty="0"/>
          </a:p>
        </p:txBody>
      </p:sp>
      <p:pic>
        <p:nvPicPr>
          <p:cNvPr id="4" name="Picture 3" descr="fox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4686571"/>
            <a:ext cx="2104762" cy="21714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455085" cy="7082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picture goes with </a:t>
            </a:r>
            <a:r>
              <a:rPr lang="en-US" b="1" i="1" dirty="0" smtClean="0"/>
              <a:t>docility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 descr="dogandc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2590800"/>
            <a:ext cx="3166375" cy="2371725"/>
          </a:xfrm>
          <a:prstGeom prst="rect">
            <a:avLst/>
          </a:prstGeom>
        </p:spPr>
      </p:pic>
      <p:pic>
        <p:nvPicPr>
          <p:cNvPr id="4" name="Picture 3" descr="catanddogfight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2590800"/>
            <a:ext cx="2949812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2"/>
            <a:ext cx="9149892" cy="6853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Name 3 animals that can be </a:t>
            </a:r>
            <a:r>
              <a:rPr lang="en-US" b="1" i="1" dirty="0" smtClean="0"/>
              <a:t>vicious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217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Lewis and Clark And Me A Dog’s Tale </vt:lpstr>
      <vt:lpstr>Docility- easy to manage</vt:lpstr>
      <vt:lpstr>Word in Context: “… the dog was of the newfoundland breed one that I prised much for his docility and qualifications generally for my journey…”</vt:lpstr>
      <vt:lpstr>Vicious- something that is especially cruel, harsh or violent</vt:lpstr>
      <vt:lpstr>Word in context:  “I took a deep breath in and started a low growl.  It was not my most vicious growl, just a low, constant rumble to let the calf know he wasn’t welcome.”</vt:lpstr>
      <vt:lpstr>Cunning- skill used in a sly or tricky way</vt:lpstr>
      <vt:lpstr>Word in context:  “A new puppy comes along, all playful and cunning, and then everyone pats and plays with it.  Then the big dogs jump all over themselves trying to get noticed.”</vt:lpstr>
      <vt:lpstr>Which picture goes with docility?</vt:lpstr>
      <vt:lpstr>Name 3 animals that can be vicious.</vt:lpstr>
      <vt:lpstr>Is the fox in this photograph cunning?  Tell why or why not.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and Clark And Me A Dog’s Tale </dc:title>
  <dc:creator>st</dc:creator>
  <cp:lastModifiedBy>st</cp:lastModifiedBy>
  <cp:revision>9</cp:revision>
  <dcterms:created xsi:type="dcterms:W3CDTF">2012-11-06T15:26:55Z</dcterms:created>
  <dcterms:modified xsi:type="dcterms:W3CDTF">2012-11-06T19:21:11Z</dcterms:modified>
</cp:coreProperties>
</file>